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9" r:id="rId5"/>
    <p:sldId id="260" r:id="rId6"/>
    <p:sldId id="268" r:id="rId7"/>
    <p:sldId id="272" r:id="rId8"/>
    <p:sldId id="273" r:id="rId9"/>
    <p:sldId id="274" r:id="rId10"/>
    <p:sldId id="277" r:id="rId11"/>
    <p:sldId id="271" r:id="rId12"/>
    <p:sldId id="261" r:id="rId13"/>
    <p:sldId id="275" r:id="rId14"/>
    <p:sldId id="262" r:id="rId15"/>
    <p:sldId id="264" r:id="rId16"/>
    <p:sldId id="267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652" autoAdjust="0"/>
  </p:normalViewPr>
  <p:slideViewPr>
    <p:cSldViewPr>
      <p:cViewPr varScale="1">
        <p:scale>
          <a:sx n="97" d="100"/>
          <a:sy n="97" d="100"/>
        </p:scale>
        <p:origin x="129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A3C6F-84BD-42A1-BEB3-FD86AED9F63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D250F-844D-4AC2-BD7E-F5E8BAC2B3A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6885E-4B1C-40CB-8D32-A23EDBD50B0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CE6BD-A33B-4090-BB04-E5BB16D9C1E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0F4EE-049F-49FB-ADA4-075910A0151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AAA23-3590-4BE5-AAF4-8A801DDE020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5BFB2-596F-4B9C-B018-92CDD7113E3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30622-077D-437C-A1C9-F1EB2560B87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865BB-7E98-429B-BFCA-307B2A5E95D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367AF-6237-44F4-8BD2-21648C522A4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7AC3C-2B97-4686-B779-DD296684474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BDA090-248C-4DDB-A459-F61C03851143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6" name="Picture 28" descr="https://encrypted-tbn0.gstatic.com/images?q=tbn:ANd9GcTnfRANvciHCtcjZvSEb5u6shi1KQoKyBtUjXUeSNn5vwDAVGz4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02105">
            <a:off x="248260" y="2232483"/>
            <a:ext cx="2232248" cy="2447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78" name="Picture 30" descr="http://s.to-fakt.sk/m/moze-ma-ustipnut-vcelia-kralov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3078">
            <a:off x="6398129" y="1896696"/>
            <a:ext cx="2281436" cy="2737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bdĺžnik 1"/>
          <p:cNvSpPr/>
          <p:nvPr/>
        </p:nvSpPr>
        <p:spPr>
          <a:xfrm>
            <a:off x="-180528" y="378529"/>
            <a:ext cx="912395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Beseda</a:t>
            </a:r>
          </a:p>
          <a:p>
            <a:pPr algn="ctr"/>
            <a:r>
              <a:rPr lang="sk-SK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s</a:t>
            </a:r>
            <a:r>
              <a:rPr lang="sk-SK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o včelármi</a:t>
            </a:r>
            <a:endParaRPr lang="sk-SK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  <a:p>
            <a:pPr algn="ctr"/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Picture 5" descr="kuliskacik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78529"/>
            <a:ext cx="237517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ĺžnik 2"/>
          <p:cNvSpPr/>
          <p:nvPr/>
        </p:nvSpPr>
        <p:spPr>
          <a:xfrm>
            <a:off x="2615172" y="2963852"/>
            <a:ext cx="3262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15.1.2020</a:t>
            </a:r>
            <a:endParaRPr lang="sk-SK" sz="5400" b="1" cap="none" spc="0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644243" y="4837737"/>
            <a:ext cx="7455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III. a </a:t>
            </a:r>
            <a:r>
              <a:rPr lang="sk-SK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VI.oddelenie</a:t>
            </a:r>
            <a:r>
              <a:rPr lang="sk-SK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ŠKD</a:t>
            </a:r>
            <a:endParaRPr lang="sk-SK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4" y="261785"/>
            <a:ext cx="7967368" cy="5975527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251520" y="5698703"/>
            <a:ext cx="4126258" cy="107721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200" b="0" cap="none" spc="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PaedDr.A</a:t>
            </a:r>
            <a:r>
              <a:rPr lang="sk-SK" sz="32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. </a:t>
            </a:r>
            <a:r>
              <a:rPr lang="sk-SK" sz="3200" b="0" cap="none" spc="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Snehotová</a:t>
            </a:r>
            <a:endParaRPr lang="sk-SK" sz="3200" b="0" cap="none" spc="0" dirty="0" smtClean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sk-SK" sz="3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r</a:t>
            </a:r>
            <a:r>
              <a:rPr lang="sk-SK" sz="32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iaditeľka ZŠ</a:t>
            </a:r>
            <a:endParaRPr lang="sk-SK" sz="32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3977604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7392821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07573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Trúdy </a:t>
            </a:r>
            <a:endParaRPr lang="sk-SK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247708"/>
            <a:ext cx="8229600" cy="4525963"/>
          </a:xfrm>
        </p:spPr>
        <p:txBody>
          <a:bodyPr/>
          <a:lstStyle/>
          <a:p>
            <a:r>
              <a:rPr lang="sk-SK" sz="2000" dirty="0" smtClean="0"/>
              <a:t>samčeky </a:t>
            </a:r>
          </a:p>
          <a:p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oplodňujú</a:t>
            </a:r>
            <a:r>
              <a:rPr lang="sk-SK" sz="2000" dirty="0" smtClean="0"/>
              <a:t> matku        po jej oplodnení ich robotnice vytlačia z úľa</a:t>
            </a:r>
          </a:p>
          <a:p>
            <a:r>
              <a:rPr lang="sk-SK" sz="2000" dirty="0" smtClean="0"/>
              <a:t>nevyletujú za potravou </a:t>
            </a:r>
            <a:endParaRPr lang="sk-SK" sz="2000" dirty="0"/>
          </a:p>
        </p:txBody>
      </p:sp>
      <p:pic>
        <p:nvPicPr>
          <p:cNvPr id="5" name="Picture 5" descr="C:\Users\m\Pictures\animated-gifs-bees-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1418442" cy="1022598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</p:spPr>
      </p:pic>
      <p:pic>
        <p:nvPicPr>
          <p:cNvPr id="6" name="Picture 5" descr="C:\Users\m\Pictures\animated-gifs-bees-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04664"/>
            <a:ext cx="1418442" cy="1022598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72" y="2780928"/>
            <a:ext cx="3109212" cy="233190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137" y="2270306"/>
            <a:ext cx="3865946" cy="2899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514350" cy="563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9128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Matka - kráľovná</a:t>
            </a:r>
            <a:endParaRPr lang="sk-SK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62637" y="1196752"/>
            <a:ext cx="8229600" cy="4525963"/>
          </a:xfrm>
        </p:spPr>
        <p:txBody>
          <a:bodyPr/>
          <a:lstStyle/>
          <a:p>
            <a:r>
              <a:rPr lang="sk-SK" sz="2000" dirty="0" smtClean="0"/>
              <a:t>plodná samica</a:t>
            </a:r>
          </a:p>
          <a:p>
            <a:r>
              <a:rPr lang="sk-SK" sz="2000" dirty="0" smtClean="0"/>
              <a:t>najväčšia zo včiel</a:t>
            </a:r>
          </a:p>
          <a:p>
            <a:r>
              <a:rPr lang="sk-SK" sz="2000" dirty="0" smtClean="0"/>
              <a:t>kladie oplodnené vajíčka</a:t>
            </a:r>
          </a:p>
          <a:p>
            <a:r>
              <a:rPr lang="sk-SK" sz="2000" dirty="0" smtClean="0"/>
              <a:t>po vyliahnutí novej matky opúšťa úľ</a:t>
            </a:r>
            <a:endParaRPr lang="sk-SK" sz="2000" dirty="0"/>
          </a:p>
        </p:txBody>
      </p:sp>
      <p:pic>
        <p:nvPicPr>
          <p:cNvPr id="4" name="Picture 5" descr="C:\Users\m\Pictures\animated-gifs-bees-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418442" cy="1022598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</p:spPr>
      </p:pic>
      <p:pic>
        <p:nvPicPr>
          <p:cNvPr id="5" name="Picture 5" descr="C:\Users\m\Pictures\animated-gifs-bees-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32656"/>
            <a:ext cx="1418442" cy="1022598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</p:spPr>
      </p:pic>
      <p:pic>
        <p:nvPicPr>
          <p:cNvPr id="78850" name="Picture 2" descr="http://files.vcelarstvi-hovorka.webnode.cz/200000015-055ef06305/DSC10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4160" y="1547664"/>
            <a:ext cx="1998697" cy="1584176"/>
          </a:xfrm>
          <a:prstGeom prst="rect">
            <a:avLst/>
          </a:prstGeom>
          <a:noFill/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36114"/>
            <a:ext cx="5407433" cy="4055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 </a:t>
            </a:r>
            <a:endParaRPr lang="sk-SK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</a:t>
            </a:r>
            <a:r>
              <a:rPr lang="sk-SK" sz="2000" dirty="0" smtClean="0"/>
              <a:t> – liečivé účinky, potravinárstvo, kozmetika</a:t>
            </a:r>
          </a:p>
          <a:p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vosk</a:t>
            </a:r>
            <a:r>
              <a:rPr lang="sk-SK" sz="2000" dirty="0" smtClean="0"/>
              <a:t> – kozmetika, farmaceutický priemysel</a:t>
            </a:r>
          </a:p>
          <a:p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peľ</a:t>
            </a:r>
            <a:r>
              <a:rPr lang="sk-SK" sz="2000" dirty="0" smtClean="0"/>
              <a:t> – potravinový doplnok</a:t>
            </a:r>
          </a:p>
          <a:p>
            <a:r>
              <a:rPr lang="sk-SK" sz="2000" b="1" dirty="0" smtClean="0"/>
              <a:t>propolis a materská kašička </a:t>
            </a:r>
            <a:r>
              <a:rPr lang="sk-SK" sz="2000" dirty="0" smtClean="0"/>
              <a:t>– liečivé a antibakteriálne účinky, výroba mydiel, kvapiek, kozmetiky</a:t>
            </a:r>
          </a:p>
          <a:p>
            <a:endParaRPr lang="sk-SK" dirty="0"/>
          </a:p>
        </p:txBody>
      </p:sp>
      <p:pic>
        <p:nvPicPr>
          <p:cNvPr id="4" name="Picture 5" descr="C:\Users\m\Pictures\animated-gifs-bees-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1418442" cy="1022598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</p:spPr>
      </p:pic>
      <p:pic>
        <p:nvPicPr>
          <p:cNvPr id="5" name="Picture 5" descr="C:\Users\m\Pictures\animated-gifs-bees-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60648"/>
            <a:ext cx="1418442" cy="1022598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640750"/>
            <a:ext cx="3313884" cy="2485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85492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</a:t>
            </a:r>
            <a:r>
              <a:rPr lang="sk-SK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br>
              <a:rPr lang="sk-SK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BZUČANIA!</a:t>
            </a:r>
            <a:b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Prezentáciu pripravila:</a:t>
            </a:r>
            <a:br>
              <a:rPr lang="sk-SK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Mgr. Jana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Charvátová</a:t>
            </a:r>
            <a:r>
              <a:rPr lang="sk-SK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Fotografie:</a:t>
            </a:r>
            <a:br>
              <a:rPr lang="sk-SK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Jakub Novák, žiak III.A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C:\Users\m\Pictures\animated-gifs-bees-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908720"/>
            <a:ext cx="3240361" cy="2336075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83568" y="620688"/>
            <a:ext cx="74888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dirty="0" smtClean="0">
                <a:latin typeface="+mj-lt"/>
              </a:rPr>
              <a:t>Dňa 15.1.2020 nás navštívila rodina </a:t>
            </a:r>
            <a:r>
              <a:rPr lang="sk-SK" dirty="0" err="1" smtClean="0">
                <a:latin typeface="+mj-lt"/>
              </a:rPr>
              <a:t>Grmanovcov</a:t>
            </a:r>
            <a:r>
              <a:rPr lang="sk-SK" dirty="0" smtClean="0">
                <a:latin typeface="+mj-lt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sk-SK" dirty="0">
                <a:latin typeface="+mj-lt"/>
              </a:rPr>
              <a:t>p</a:t>
            </a:r>
            <a:r>
              <a:rPr lang="sk-SK" dirty="0" smtClean="0">
                <a:latin typeface="+mj-lt"/>
              </a:rPr>
              <a:t>ani Alžbeta </a:t>
            </a:r>
            <a:r>
              <a:rPr lang="sk-SK" dirty="0" err="1" smtClean="0">
                <a:latin typeface="+mj-lt"/>
              </a:rPr>
              <a:t>Grmanová</a:t>
            </a:r>
            <a:r>
              <a:rPr lang="sk-SK" dirty="0" smtClean="0">
                <a:latin typeface="+mj-lt"/>
              </a:rPr>
              <a:t>, pán Ivan Grman a René Grman, </a:t>
            </a:r>
          </a:p>
          <a:p>
            <a:pPr algn="ctr">
              <a:lnSpc>
                <a:spcPct val="150000"/>
              </a:lnSpc>
            </a:pPr>
            <a:r>
              <a:rPr lang="sk-SK" dirty="0">
                <a:latin typeface="+mj-lt"/>
              </a:rPr>
              <a:t>ž</a:t>
            </a:r>
            <a:r>
              <a:rPr lang="sk-SK" dirty="0" smtClean="0">
                <a:latin typeface="+mj-lt"/>
              </a:rPr>
              <a:t>iak V.A triedy.</a:t>
            </a:r>
          </a:p>
          <a:p>
            <a:pPr algn="ctr">
              <a:lnSpc>
                <a:spcPct val="150000"/>
              </a:lnSpc>
            </a:pPr>
            <a:r>
              <a:rPr lang="sk-SK" dirty="0" smtClean="0">
                <a:latin typeface="+mj-lt"/>
              </a:rPr>
              <a:t>Sú to aktívni včelári, ktorí majú svoje úle a starajú sa </a:t>
            </a:r>
          </a:p>
          <a:p>
            <a:pPr algn="ctr">
              <a:lnSpc>
                <a:spcPct val="150000"/>
              </a:lnSpc>
            </a:pPr>
            <a:r>
              <a:rPr lang="sk-SK" dirty="0">
                <a:latin typeface="+mj-lt"/>
              </a:rPr>
              <a:t>o</a:t>
            </a:r>
            <a:r>
              <a:rPr lang="sk-SK" dirty="0" smtClean="0">
                <a:latin typeface="+mj-lt"/>
              </a:rPr>
              <a:t> spoločenstvo včiel.</a:t>
            </a:r>
          </a:p>
          <a:p>
            <a:pPr algn="ctr">
              <a:lnSpc>
                <a:spcPct val="150000"/>
              </a:lnSpc>
            </a:pPr>
            <a:r>
              <a:rPr lang="sk-SK" dirty="0" smtClean="0">
                <a:latin typeface="+mj-lt"/>
              </a:rPr>
              <a:t>Priniesli nám na ukážku úľ so zásuvkami, formy na odlievanie sviec</a:t>
            </a:r>
          </a:p>
          <a:p>
            <a:pPr algn="ctr">
              <a:lnSpc>
                <a:spcPct val="150000"/>
              </a:lnSpc>
            </a:pPr>
            <a:r>
              <a:rPr lang="sk-SK" dirty="0">
                <a:latin typeface="+mj-lt"/>
              </a:rPr>
              <a:t>a</a:t>
            </a:r>
            <a:r>
              <a:rPr lang="sk-SK" dirty="0" smtClean="0">
                <a:latin typeface="+mj-lt"/>
              </a:rPr>
              <a:t> med na ochutnávku. Veľmi zaujímavo rozprávali o včelárstve,</a:t>
            </a:r>
          </a:p>
          <a:p>
            <a:pPr algn="ctr">
              <a:lnSpc>
                <a:spcPct val="150000"/>
              </a:lnSpc>
            </a:pPr>
            <a:r>
              <a:rPr lang="sk-SK" dirty="0">
                <a:latin typeface="+mj-lt"/>
              </a:rPr>
              <a:t>v</a:t>
            </a:r>
            <a:r>
              <a:rPr lang="sk-SK" dirty="0" smtClean="0">
                <a:latin typeface="+mj-lt"/>
              </a:rPr>
              <a:t>eľa sme sa dozvedeli. V rámci besedy, deti kládli otázky.</a:t>
            </a:r>
          </a:p>
          <a:p>
            <a:pPr algn="ctr">
              <a:lnSpc>
                <a:spcPct val="150000"/>
              </a:lnSpc>
            </a:pPr>
            <a:r>
              <a:rPr lang="sk-SK" dirty="0" smtClean="0">
                <a:latin typeface="+mj-lt"/>
              </a:rPr>
              <a:t>Deti pripravili niekoľko projektov na uvedenú tému,</a:t>
            </a:r>
          </a:p>
          <a:p>
            <a:pPr algn="ctr">
              <a:lnSpc>
                <a:spcPct val="150000"/>
              </a:lnSpc>
            </a:pPr>
            <a:r>
              <a:rPr lang="sk-SK" dirty="0">
                <a:latin typeface="+mj-lt"/>
              </a:rPr>
              <a:t>v</a:t>
            </a:r>
            <a:r>
              <a:rPr lang="sk-SK" dirty="0" smtClean="0">
                <a:latin typeface="+mj-lt"/>
              </a:rPr>
              <a:t>ýstavu včelích produktov.</a:t>
            </a:r>
          </a:p>
          <a:p>
            <a:pPr algn="ctr">
              <a:lnSpc>
                <a:spcPct val="150000"/>
              </a:lnSpc>
            </a:pPr>
            <a:r>
              <a:rPr lang="sk-SK" dirty="0" smtClean="0">
                <a:latin typeface="+mj-lt"/>
              </a:rPr>
              <a:t>Na záver sme sa poďakovali, účastníci sa zapísali do školskej kroniky</a:t>
            </a:r>
          </a:p>
          <a:p>
            <a:pPr algn="ctr">
              <a:lnSpc>
                <a:spcPct val="150000"/>
              </a:lnSpc>
            </a:pPr>
            <a:r>
              <a:rPr lang="sk-SK" dirty="0">
                <a:latin typeface="+mj-lt"/>
              </a:rPr>
              <a:t>a</a:t>
            </a:r>
            <a:r>
              <a:rPr lang="sk-SK" dirty="0" smtClean="0">
                <a:latin typeface="+mj-lt"/>
              </a:rPr>
              <a:t> deti ochutnali agátový med.</a:t>
            </a:r>
          </a:p>
        </p:txBody>
      </p:sp>
    </p:spTree>
    <p:extLst>
      <p:ext uri="{BB962C8B-B14F-4D97-AF65-F5344CB8AC3E}">
        <p14:creationId xmlns:p14="http://schemas.microsoft.com/office/powerpoint/2010/main" val="27610287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Včelárstvo</a:t>
            </a:r>
            <a:endParaRPr lang="sk-SK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239" y="1413272"/>
            <a:ext cx="8229600" cy="4525963"/>
          </a:xfrm>
        </p:spPr>
        <p:txBody>
          <a:bodyPr/>
          <a:lstStyle/>
          <a:p>
            <a:r>
              <a:rPr lang="sk-SK" dirty="0" smtClean="0"/>
              <a:t>zaoberá sa chovom včiel, výrobou medu a vosku</a:t>
            </a:r>
            <a:endParaRPr lang="sk-SK" dirty="0"/>
          </a:p>
        </p:txBody>
      </p:sp>
      <p:pic>
        <p:nvPicPr>
          <p:cNvPr id="55301" name="Picture 5" descr="C:\Users\m\Pictures\animated-gifs-bees-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1418442" cy="1022598"/>
          </a:xfrm>
          <a:prstGeom prst="rect">
            <a:avLst/>
          </a:prstGeom>
          <a:noFill/>
        </p:spPr>
      </p:pic>
      <p:pic>
        <p:nvPicPr>
          <p:cNvPr id="7" name="Picture 5" descr="C:\Users\m\Pictures\animated-gifs-bees-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32656"/>
            <a:ext cx="1418442" cy="1022598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65115"/>
            <a:ext cx="5690149" cy="4267612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6911900" y="3284984"/>
            <a:ext cx="1947969" cy="46166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René Grman</a:t>
            </a:r>
            <a:endParaRPr lang="sk-SK" sz="2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92991" y="3674081"/>
            <a:ext cx="2595582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sk-SK" sz="3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Ivan Grman</a:t>
            </a:r>
            <a:endParaRPr lang="sk-SK" sz="36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5373017" y="2519959"/>
            <a:ext cx="3486852" cy="58477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200" b="0" cap="none" spc="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Ažbeta</a:t>
            </a:r>
            <a:r>
              <a:rPr lang="sk-SK" sz="32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 </a:t>
            </a:r>
            <a:r>
              <a:rPr lang="sk-SK" sz="3200" b="0" cap="none" spc="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Grmanová</a:t>
            </a:r>
            <a:endParaRPr lang="sk-SK" sz="32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12985" y="145469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Včela medonosná</a:t>
            </a:r>
            <a:endParaRPr lang="sk-SK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985" y="1182936"/>
            <a:ext cx="8229600" cy="4525963"/>
          </a:xfrm>
        </p:spPr>
        <p:txBody>
          <a:bodyPr/>
          <a:lstStyle/>
          <a:p>
            <a:r>
              <a:rPr lang="sk-SK" dirty="0" smtClean="0"/>
              <a:t>žije v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úli, sú tam  robotnice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trúdy,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matka-kráľovná</a:t>
            </a:r>
            <a:endParaRPr lang="sk-S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tvorí spoločenstvo včiel 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8" name="Picture 5" descr="C:\Users\m\Pictures\animated-gifs-bees-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418442" cy="1022598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</p:spPr>
      </p:pic>
      <p:pic>
        <p:nvPicPr>
          <p:cNvPr id="9" name="Picture 5" descr="C:\Users\m\Pictures\animated-gifs-bees-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1418442" cy="1022598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72780"/>
            <a:ext cx="5018074" cy="376355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242" y="3284984"/>
            <a:ext cx="2957926" cy="2218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Robotnice</a:t>
            </a:r>
            <a:endParaRPr lang="sk-SK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 smtClean="0"/>
              <a:t>neplodné samičky</a:t>
            </a:r>
          </a:p>
          <a:p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opeľujú kvety </a:t>
            </a:r>
            <a:r>
              <a:rPr lang="sk-SK" sz="2000" dirty="0" smtClean="0"/>
              <a:t>rastlín     peľ potrava</a:t>
            </a:r>
          </a:p>
          <a:p>
            <a:r>
              <a:rPr lang="sk-SK" sz="2000" dirty="0" smtClean="0"/>
              <a:t>zbierajú </a:t>
            </a: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nektár</a:t>
            </a:r>
            <a:r>
              <a:rPr lang="sk-SK" sz="2000" dirty="0" smtClean="0"/>
              <a:t> – rastlinné šťavy      tvoria z neho </a:t>
            </a: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</a:t>
            </a:r>
          </a:p>
          <a:p>
            <a:r>
              <a:rPr lang="sk-SK" sz="2000" dirty="0" smtClean="0"/>
              <a:t>vytvárajú plásty z vosku</a:t>
            </a:r>
          </a:p>
          <a:p>
            <a:r>
              <a:rPr lang="sk-SK" sz="2000" dirty="0" smtClean="0"/>
              <a:t>starajú sa o larvy</a:t>
            </a:r>
            <a:endParaRPr lang="sk-SK" sz="2000" dirty="0"/>
          </a:p>
        </p:txBody>
      </p:sp>
      <p:pic>
        <p:nvPicPr>
          <p:cNvPr id="6" name="Picture 5" descr="C:\Users\m\Pictures\animated-gifs-bees-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1418442" cy="1022598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</p:spPr>
      </p:pic>
      <p:pic>
        <p:nvPicPr>
          <p:cNvPr id="7" name="Picture 5" descr="C:\Users\m\Pictures\animated-gifs-bees-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32656"/>
            <a:ext cx="1418442" cy="1022598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78351"/>
            <a:ext cx="3817940" cy="2863455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68960"/>
            <a:ext cx="3289883" cy="2467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8" y="136909"/>
            <a:ext cx="7845838" cy="588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5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0" y="280925"/>
            <a:ext cx="7653816" cy="574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21975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566681"/>
            <a:ext cx="7848873" cy="588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58805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2" y="458670"/>
            <a:ext cx="7800867" cy="585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83907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á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246</Words>
  <Application>Microsoft Office PowerPoint</Application>
  <PresentationFormat>Prezentácia na obrazovke (4:3)</PresentationFormat>
  <Paragraphs>47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9" baseType="lpstr">
      <vt:lpstr>Arial</vt:lpstr>
      <vt:lpstr>Comic Sans MS</vt:lpstr>
      <vt:lpstr>Diseño predeterminado</vt:lpstr>
      <vt:lpstr>Prezentácia programu PowerPoint</vt:lpstr>
      <vt:lpstr>Prezentácia programu PowerPoint</vt:lpstr>
      <vt:lpstr>Včelárstvo</vt:lpstr>
      <vt:lpstr>Včela medonosná</vt:lpstr>
      <vt:lpstr>Robotnice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Trúdy </vt:lpstr>
      <vt:lpstr>Prezentácia programu PowerPoint</vt:lpstr>
      <vt:lpstr>Matka - kráľovná</vt:lpstr>
      <vt:lpstr>Význam </vt:lpstr>
      <vt:lpstr>Ďakujem za pozornosť!  DO BZUČANIA!  Prezentáciu pripravila: Mgr. Jana Charvátová Fotografie: Jakub Novák, žiak III.A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ucitel</cp:lastModifiedBy>
  <cp:revision>277</cp:revision>
  <dcterms:created xsi:type="dcterms:W3CDTF">2010-05-23T14:28:12Z</dcterms:created>
  <dcterms:modified xsi:type="dcterms:W3CDTF">2020-01-15T18:29:38Z</dcterms:modified>
</cp:coreProperties>
</file>